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7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8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6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4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6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75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5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94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12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86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4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10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10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2991-A655-174A-6F29-2AEF531A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694" y="2589087"/>
            <a:ext cx="1994611" cy="665252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3561732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0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Rectangle 22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4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7514DE-C1EE-96A0-E322-58F95840D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224" y="339047"/>
            <a:ext cx="10441559" cy="576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45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25397-EDD0-3A17-527E-9E866A70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389" y="154112"/>
            <a:ext cx="9291902" cy="627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5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C638EE-6C24-ECF5-C31B-1E68A3EBB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284" y="140345"/>
            <a:ext cx="9220007" cy="615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70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D2DEE3-4CFB-A99B-B90A-F2B4FD42F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575" y="349321"/>
            <a:ext cx="9345805" cy="581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49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157D13-8FCF-B0E3-03E6-34F13645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303" y="90813"/>
            <a:ext cx="9810593" cy="610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79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189AF3-91DD-7E13-E02B-B3F157CE3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434" y="222685"/>
            <a:ext cx="10642799" cy="561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69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9D4A-B3E4-DE04-2F1E-FE6C9984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E4ED6-6020-F837-9EE2-A9717786E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70966-FB27-4F3D-0951-1BC5022B2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85" y="501296"/>
            <a:ext cx="10031225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10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E397F9-296D-18CC-0FF8-41584D327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076" y="440725"/>
            <a:ext cx="9287839" cy="580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99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F821DC-ADC6-6101-829C-4CD425D0C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049" y="192596"/>
            <a:ext cx="9009429" cy="623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75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D167C4-F62B-9A03-B7D0-0A70DECBD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03" y="240374"/>
            <a:ext cx="9937675" cy="603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76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79918B64-3370-8D75-DD90-84F79DEB7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71" b="33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780A6B-6EF3-49A7-8518-16EAF321F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5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9620AE-6B91-9AD5-60DD-FD2714BCF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932" y="408658"/>
            <a:ext cx="9954431" cy="567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92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9BB9EA-D45E-774F-D20C-3DA27004B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788" y="296982"/>
            <a:ext cx="10221560" cy="58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51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CB66EC-5FDA-F341-2A6A-0BE7A13F9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222" y="400339"/>
            <a:ext cx="9748948" cy="56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57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5773B-5FAB-69F5-418B-D1EDA4A3D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094" y="214112"/>
            <a:ext cx="9657708" cy="610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7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022C5B0-C13E-05F2-1682-C1CCB8318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182" b="113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780A6B-6EF3-49A7-8518-16EAF321F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47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B6F0081D-90DF-E4BE-6F89-1AA538555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58" b="109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780A6B-6EF3-49A7-8518-16EAF321F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710BA5-D0B2-5FCE-4EF4-B28EECBE1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207" y="226030"/>
            <a:ext cx="9863191" cy="593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46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B58FDDB-D5E1-A746-CDEA-5722A4886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950" y="409421"/>
            <a:ext cx="9185030" cy="603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46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270931-0BFC-816A-2D81-0A93B46D2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930" y="83916"/>
            <a:ext cx="9226193" cy="618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2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A29B32E-F5C3-12E2-C49F-8136E2CB8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259" b="6715"/>
          <a:stretch/>
        </p:blipFill>
        <p:spPr>
          <a:xfrm>
            <a:off x="955495" y="26901"/>
            <a:ext cx="9880315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780A6B-6EF3-49A7-8518-16EAF321F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46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45648E2-B946-43A1-80DE-C50CBBD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A06546B-3E90-4E24-BD32-C6BFD1CD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3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43B4DC-921F-9926-C4C5-793215FFE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640" y="445665"/>
            <a:ext cx="9512809" cy="594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6291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Blocks">
      <a:dk1>
        <a:sysClr val="windowText" lastClr="000000"/>
      </a:dk1>
      <a:lt1>
        <a:sysClr val="window" lastClr="FFFFFF"/>
      </a:lt1>
      <a:dk2>
        <a:srgbClr val="1B3843"/>
      </a:dk2>
      <a:lt2>
        <a:srgbClr val="F2F3F1"/>
      </a:lt2>
      <a:accent1>
        <a:srgbClr val="7A8592"/>
      </a:accent1>
      <a:accent2>
        <a:srgbClr val="8C8C96"/>
      </a:accent2>
      <a:accent3>
        <a:srgbClr val="7A6C76"/>
      </a:accent3>
      <a:accent4>
        <a:srgbClr val="A7AA9D"/>
      </a:accent4>
      <a:accent5>
        <a:srgbClr val="63787F"/>
      </a:accent5>
      <a:accent6>
        <a:srgbClr val="889DA5"/>
      </a:accent6>
      <a:hlink>
        <a:srgbClr val="71819B"/>
      </a:hlink>
      <a:folHlink>
        <a:srgbClr val="7E8B85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</Words>
  <Application>Microsoft Office PowerPoint</Application>
  <PresentationFormat>Widescreen</PresentationFormat>
  <Paragraphs>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Avenir Next LT Pro</vt:lpstr>
      <vt:lpstr>Avenir Next LT Pro Light</vt:lpstr>
      <vt:lpstr>BlocksVTI</vt:lpstr>
      <vt:lpstr>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Siddharth Agrawal</dc:creator>
  <cp:lastModifiedBy>Siddharth Agrawal</cp:lastModifiedBy>
  <cp:revision>2</cp:revision>
  <dcterms:created xsi:type="dcterms:W3CDTF">2022-11-29T13:28:16Z</dcterms:created>
  <dcterms:modified xsi:type="dcterms:W3CDTF">2022-11-29T13:52:20Z</dcterms:modified>
</cp:coreProperties>
</file>